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9" r:id="rId3"/>
    <p:sldId id="290" r:id="rId4"/>
    <p:sldId id="288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99FF66"/>
    <a:srgbClr val="008000"/>
    <a:srgbClr val="FFCCFF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 varScale="1">
        <p:scale>
          <a:sx n="72" d="100"/>
          <a:sy n="72" d="100"/>
        </p:scale>
        <p:origin x="3546" y="78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1116230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1116230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1116230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3236578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3236578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3236578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5370178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5370178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5370178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1142337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1142337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1142337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326268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326268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326268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5396285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5396285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5396285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 dirty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第○期　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846200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2022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年（令和４年）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957772"/>
              </p:ext>
            </p:extLst>
          </p:nvPr>
        </p:nvGraphicFramePr>
        <p:xfrm>
          <a:off x="301010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585630"/>
              </p:ext>
            </p:extLst>
          </p:nvPr>
        </p:nvGraphicFramePr>
        <p:xfrm>
          <a:off x="2685399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061931"/>
              </p:ext>
            </p:extLst>
          </p:nvPr>
        </p:nvGraphicFramePr>
        <p:xfrm>
          <a:off x="5054299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540223"/>
              </p:ext>
            </p:extLst>
          </p:nvPr>
        </p:nvGraphicFramePr>
        <p:xfrm>
          <a:off x="301010" y="136135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205908"/>
              </p:ext>
            </p:extLst>
          </p:nvPr>
        </p:nvGraphicFramePr>
        <p:xfrm>
          <a:off x="5054299" y="136135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438367"/>
              </p:ext>
            </p:extLst>
          </p:nvPr>
        </p:nvGraphicFramePr>
        <p:xfrm>
          <a:off x="301010" y="348124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887354"/>
              </p:ext>
            </p:extLst>
          </p:nvPr>
        </p:nvGraphicFramePr>
        <p:xfrm>
          <a:off x="5054299" y="348124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110115"/>
              </p:ext>
            </p:extLst>
          </p:nvPr>
        </p:nvGraphicFramePr>
        <p:xfrm>
          <a:off x="5054299" y="561033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566810"/>
              </p:ext>
            </p:extLst>
          </p:nvPr>
        </p:nvGraphicFramePr>
        <p:xfrm>
          <a:off x="301010" y="561033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092570"/>
              </p:ext>
            </p:extLst>
          </p:nvPr>
        </p:nvGraphicFramePr>
        <p:xfrm>
          <a:off x="2685399" y="348124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57720"/>
              </p:ext>
            </p:extLst>
          </p:nvPr>
        </p:nvGraphicFramePr>
        <p:xfrm>
          <a:off x="2685399" y="561033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5" name="楕円 104">
            <a:extLst>
              <a:ext uri="{FF2B5EF4-FFF2-40B4-BE49-F238E27FC236}">
                <a16:creationId xmlns:a16="http://schemas.microsoft.com/office/drawing/2014/main" id="{087DBE2D-FA5D-4C87-BD18-09F76D10967F}"/>
              </a:ext>
            </a:extLst>
          </p:cNvPr>
          <p:cNvSpPr/>
          <p:nvPr/>
        </p:nvSpPr>
        <p:spPr bwMode="auto">
          <a:xfrm>
            <a:off x="310536" y="838404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楕円 105">
            <a:extLst>
              <a:ext uri="{FF2B5EF4-FFF2-40B4-BE49-F238E27FC236}">
                <a16:creationId xmlns:a16="http://schemas.microsoft.com/office/drawing/2014/main" id="{BDBDE552-9426-48BD-A372-24CD0676B150}"/>
              </a:ext>
            </a:extLst>
          </p:cNvPr>
          <p:cNvSpPr/>
          <p:nvPr/>
        </p:nvSpPr>
        <p:spPr bwMode="auto">
          <a:xfrm>
            <a:off x="639700" y="86130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C3026186-DC84-493A-8D12-E09A284DA3EF}"/>
              </a:ext>
            </a:extLst>
          </p:cNvPr>
          <p:cNvSpPr/>
          <p:nvPr/>
        </p:nvSpPr>
        <p:spPr bwMode="auto">
          <a:xfrm>
            <a:off x="4603576" y="862021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楕円 107">
            <a:extLst>
              <a:ext uri="{FF2B5EF4-FFF2-40B4-BE49-F238E27FC236}">
                <a16:creationId xmlns:a16="http://schemas.microsoft.com/office/drawing/2014/main" id="{C153A959-CE6F-4B67-B04E-8451A5C24033}"/>
              </a:ext>
            </a:extLst>
          </p:cNvPr>
          <p:cNvSpPr/>
          <p:nvPr/>
        </p:nvSpPr>
        <p:spPr bwMode="auto">
          <a:xfrm>
            <a:off x="5719127" y="912095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9" name="楕円 108">
            <a:extLst>
              <a:ext uri="{FF2B5EF4-FFF2-40B4-BE49-F238E27FC236}">
                <a16:creationId xmlns:a16="http://schemas.microsoft.com/office/drawing/2014/main" id="{38FB15A4-24F3-408A-A997-649283923C2A}"/>
              </a:ext>
            </a:extLst>
          </p:cNvPr>
          <p:cNvSpPr/>
          <p:nvPr/>
        </p:nvSpPr>
        <p:spPr bwMode="auto">
          <a:xfrm>
            <a:off x="1903276" y="261803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E22A23C9-EFD5-492C-A20A-81AA80727426}"/>
              </a:ext>
            </a:extLst>
          </p:cNvPr>
          <p:cNvSpPr/>
          <p:nvPr/>
        </p:nvSpPr>
        <p:spPr bwMode="auto">
          <a:xfrm>
            <a:off x="647700" y="449255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E14BD2D-3C0C-40A8-B2D1-C7AD28A4E401}"/>
              </a:ext>
            </a:extLst>
          </p:cNvPr>
          <p:cNvSpPr/>
          <p:nvPr/>
        </p:nvSpPr>
        <p:spPr bwMode="auto">
          <a:xfrm>
            <a:off x="3967742" y="400233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92CF66B6-92C8-49C3-90D6-66C3AEB0E5C5}"/>
              </a:ext>
            </a:extLst>
          </p:cNvPr>
          <p:cNvSpPr/>
          <p:nvPr/>
        </p:nvSpPr>
        <p:spPr bwMode="auto">
          <a:xfrm>
            <a:off x="6641824" y="449255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B8A2DFBA-8133-4F07-8D07-B2E039CD4282}"/>
              </a:ext>
            </a:extLst>
          </p:cNvPr>
          <p:cNvSpPr/>
          <p:nvPr/>
        </p:nvSpPr>
        <p:spPr bwMode="auto">
          <a:xfrm>
            <a:off x="5401628" y="449255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E2CA5138-6CD1-4A9C-9AB9-DA06CE3B30DD}"/>
              </a:ext>
            </a:extLst>
          </p:cNvPr>
          <p:cNvSpPr/>
          <p:nvPr/>
        </p:nvSpPr>
        <p:spPr bwMode="auto">
          <a:xfrm>
            <a:off x="3974228" y="588701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5" name="楕円 124">
            <a:extLst>
              <a:ext uri="{FF2B5EF4-FFF2-40B4-BE49-F238E27FC236}">
                <a16:creationId xmlns:a16="http://schemas.microsoft.com/office/drawing/2014/main" id="{E677FF75-5A99-49D8-A90A-E3ECF6592E03}"/>
              </a:ext>
            </a:extLst>
          </p:cNvPr>
          <p:cNvSpPr/>
          <p:nvPr/>
        </p:nvSpPr>
        <p:spPr bwMode="auto">
          <a:xfrm>
            <a:off x="3650624" y="662488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883C13E7-2AE9-48BA-9188-A67702479D31}"/>
              </a:ext>
            </a:extLst>
          </p:cNvPr>
          <p:cNvSpPr/>
          <p:nvPr/>
        </p:nvSpPr>
        <p:spPr bwMode="auto">
          <a:xfrm>
            <a:off x="3970917" y="911651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636821"/>
              </p:ext>
            </p:extLst>
          </p:nvPr>
        </p:nvGraphicFramePr>
        <p:xfrm>
          <a:off x="2685399" y="135313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1" name="楕円 80">
            <a:extLst>
              <a:ext uri="{FF2B5EF4-FFF2-40B4-BE49-F238E27FC236}">
                <a16:creationId xmlns:a16="http://schemas.microsoft.com/office/drawing/2014/main" id="{7CF6BB13-21B1-46DF-ABB0-C4207B7C8471}"/>
              </a:ext>
            </a:extLst>
          </p:cNvPr>
          <p:cNvSpPr/>
          <p:nvPr/>
        </p:nvSpPr>
        <p:spPr bwMode="auto">
          <a:xfrm>
            <a:off x="3341681" y="162751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1F59E0B5-8B45-45A4-8C16-F48CB94C2E55}"/>
              </a:ext>
            </a:extLst>
          </p:cNvPr>
          <p:cNvSpPr/>
          <p:nvPr/>
        </p:nvSpPr>
        <p:spPr bwMode="auto">
          <a:xfrm>
            <a:off x="3668706" y="162751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D829F20C-6465-4C22-9E24-A3EE0DD9644E}"/>
              </a:ext>
            </a:extLst>
          </p:cNvPr>
          <p:cNvSpPr/>
          <p:nvPr/>
        </p:nvSpPr>
        <p:spPr bwMode="auto">
          <a:xfrm>
            <a:off x="3973506" y="162751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74ECB211-51E5-4D6E-8659-AB7FB1158D0F}"/>
              </a:ext>
            </a:extLst>
          </p:cNvPr>
          <p:cNvSpPr/>
          <p:nvPr/>
        </p:nvSpPr>
        <p:spPr bwMode="auto">
          <a:xfrm>
            <a:off x="655012" y="637723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7" name="Rectangle 644">
            <a:extLst>
              <a:ext uri="{FF2B5EF4-FFF2-40B4-BE49-F238E27FC236}">
                <a16:creationId xmlns:a16="http://schemas.microsoft.com/office/drawing/2014/main" id="{FC0A8722-4C30-4432-9650-AA3FA88676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5635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2023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年（令和５年）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EED2063E-13B8-49C7-83AF-D1EFA7D65337}"/>
              </a:ext>
            </a:extLst>
          </p:cNvPr>
          <p:cNvSpPr/>
          <p:nvPr/>
        </p:nvSpPr>
        <p:spPr bwMode="auto">
          <a:xfrm>
            <a:off x="653436" y="838404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74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1099298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1099298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1099298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32196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32196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32196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53532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53532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53532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112540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112540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112540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324575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324575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324575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5379353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5379353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5379353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95363"/>
            <a:r>
              <a:rPr lang="ja-JP" altLang="en-US" sz="2400" b="1" dirty="0">
                <a:ea typeface="メイリオ" pitchFamily="50" charset="-128"/>
                <a:cs typeface="メイリオ" pitchFamily="50" charset="-128"/>
              </a:rPr>
              <a:t>第○期　株式会社○○○○営業カレンダー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79179"/>
              </p:ext>
            </p:extLst>
          </p:nvPr>
        </p:nvGraphicFramePr>
        <p:xfrm>
          <a:off x="301010" y="134442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270506"/>
              </p:ext>
            </p:extLst>
          </p:nvPr>
        </p:nvGraphicFramePr>
        <p:xfrm>
          <a:off x="5054299" y="134442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089666"/>
              </p:ext>
            </p:extLst>
          </p:nvPr>
        </p:nvGraphicFramePr>
        <p:xfrm>
          <a:off x="301010" y="34643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920136"/>
              </p:ext>
            </p:extLst>
          </p:nvPr>
        </p:nvGraphicFramePr>
        <p:xfrm>
          <a:off x="5054299" y="34643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162544"/>
              </p:ext>
            </p:extLst>
          </p:nvPr>
        </p:nvGraphicFramePr>
        <p:xfrm>
          <a:off x="5054299" y="559340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866367"/>
              </p:ext>
            </p:extLst>
          </p:nvPr>
        </p:nvGraphicFramePr>
        <p:xfrm>
          <a:off x="301010" y="559340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443224"/>
              </p:ext>
            </p:extLst>
          </p:nvPr>
        </p:nvGraphicFramePr>
        <p:xfrm>
          <a:off x="2685399" y="34643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027414"/>
              </p:ext>
            </p:extLst>
          </p:nvPr>
        </p:nvGraphicFramePr>
        <p:xfrm>
          <a:off x="2685399" y="559340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364794"/>
              </p:ext>
            </p:extLst>
          </p:nvPr>
        </p:nvGraphicFramePr>
        <p:xfrm>
          <a:off x="2685399" y="133620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4" name="Rectangle 651">
            <a:extLst>
              <a:ext uri="{FF2B5EF4-FFF2-40B4-BE49-F238E27FC236}">
                <a16:creationId xmlns:a16="http://schemas.microsoft.com/office/drawing/2014/main" id="{25F18D12-AFF6-4EF4-B273-00C99D33E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6" name="Text Box 652">
            <a:extLst>
              <a:ext uri="{FF2B5EF4-FFF2-40B4-BE49-F238E27FC236}">
                <a16:creationId xmlns:a16="http://schemas.microsoft.com/office/drawing/2014/main" id="{6F4D4005-9FF5-440D-916D-FDB7019BB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77" name="Text Box 654">
            <a:extLst>
              <a:ext uri="{FF2B5EF4-FFF2-40B4-BE49-F238E27FC236}">
                <a16:creationId xmlns:a16="http://schemas.microsoft.com/office/drawing/2014/main" id="{54C655CF-41B6-4DD4-BAF5-B30A7E4F1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8" name="Oval 659">
            <a:extLst>
              <a:ext uri="{FF2B5EF4-FFF2-40B4-BE49-F238E27FC236}">
                <a16:creationId xmlns:a16="http://schemas.microsoft.com/office/drawing/2014/main" id="{E5A914A0-4555-4866-AB0E-C7AF909EB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5521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0" name="Oval 659">
            <a:extLst>
              <a:ext uri="{FF2B5EF4-FFF2-40B4-BE49-F238E27FC236}">
                <a16:creationId xmlns:a16="http://schemas.microsoft.com/office/drawing/2014/main" id="{133A8BC7-64AC-482F-9398-756E217FA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0163" y="6843975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4" name="Oval 659">
            <a:extLst>
              <a:ext uri="{FF2B5EF4-FFF2-40B4-BE49-F238E27FC236}">
                <a16:creationId xmlns:a16="http://schemas.microsoft.com/office/drawing/2014/main" id="{7D4B03D6-6715-46EA-B60E-BDC8A8E4C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6843975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5" name="Oval 659">
            <a:extLst>
              <a:ext uri="{FF2B5EF4-FFF2-40B4-BE49-F238E27FC236}">
                <a16:creationId xmlns:a16="http://schemas.microsoft.com/office/drawing/2014/main" id="{4DBE2262-2684-4773-8290-EF060FF29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576" y="422301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6" name="Oval 659">
            <a:extLst>
              <a:ext uri="{FF2B5EF4-FFF2-40B4-BE49-F238E27FC236}">
                <a16:creationId xmlns:a16="http://schemas.microsoft.com/office/drawing/2014/main" id="{053566D1-A652-4C55-9CD1-67341168B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2764" y="398806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8" name="Rectangle 641">
            <a:extLst>
              <a:ext uri="{FF2B5EF4-FFF2-40B4-BE49-F238E27FC236}">
                <a16:creationId xmlns:a16="http://schemas.microsoft.com/office/drawing/2014/main" id="{B2FB87B9-6C81-42B2-A695-5E32EA66B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1" y="9926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9" name="Text Box 642">
            <a:extLst>
              <a:ext uri="{FF2B5EF4-FFF2-40B4-BE49-F238E27FC236}">
                <a16:creationId xmlns:a16="http://schemas.microsoft.com/office/drawing/2014/main" id="{E6E677FE-9D09-4758-9AB9-B46824F29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4057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90" name="Rectangle 641">
            <a:extLst>
              <a:ext uri="{FF2B5EF4-FFF2-40B4-BE49-F238E27FC236}">
                <a16:creationId xmlns:a16="http://schemas.microsoft.com/office/drawing/2014/main" id="{91444F78-9F5E-43B7-B527-9C3552F4F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9826" y="658679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1" name="Rectangle 641">
            <a:extLst>
              <a:ext uri="{FF2B5EF4-FFF2-40B4-BE49-F238E27FC236}">
                <a16:creationId xmlns:a16="http://schemas.microsoft.com/office/drawing/2014/main" id="{F4AEB9F6-7871-4F54-B32E-90CB3D97D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914" y="5858137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2" name="Rectangle 641">
            <a:extLst>
              <a:ext uri="{FF2B5EF4-FFF2-40B4-BE49-F238E27FC236}">
                <a16:creationId xmlns:a16="http://schemas.microsoft.com/office/drawing/2014/main" id="{CA6E4D08-7A86-44EE-BD59-7B6619BB6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2" y="63486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7" name="Rectangle 641">
            <a:extLst>
              <a:ext uri="{FF2B5EF4-FFF2-40B4-BE49-F238E27FC236}">
                <a16:creationId xmlns:a16="http://schemas.microsoft.com/office/drawing/2014/main" id="{3B0F1225-6C55-460B-AED8-B5B138FE7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4" y="4467487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0" name="Rectangle 641">
            <a:extLst>
              <a:ext uri="{FF2B5EF4-FFF2-40B4-BE49-F238E27FC236}">
                <a16:creationId xmlns:a16="http://schemas.microsoft.com/office/drawing/2014/main" id="{FAF23263-1709-4B70-B510-75D7ACD71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2" y="4467487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1" name="Rectangle 641">
            <a:extLst>
              <a:ext uri="{FF2B5EF4-FFF2-40B4-BE49-F238E27FC236}">
                <a16:creationId xmlns:a16="http://schemas.microsoft.com/office/drawing/2014/main" id="{5C62F2BA-13DE-4E47-BAD0-D7A9CC4A7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677" y="44579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2" name="Rectangle 641">
            <a:extLst>
              <a:ext uri="{FF2B5EF4-FFF2-40B4-BE49-F238E27FC236}">
                <a16:creationId xmlns:a16="http://schemas.microsoft.com/office/drawing/2014/main" id="{B07F80C1-DE4D-4897-85B1-960E43B65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7727" y="15877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3" name="Rectangle 641">
            <a:extLst>
              <a:ext uri="{FF2B5EF4-FFF2-40B4-BE49-F238E27FC236}">
                <a16:creationId xmlns:a16="http://schemas.microsoft.com/office/drawing/2014/main" id="{DD3ADB8D-AE7E-4565-B917-CEF48EC739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5227" y="15877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4" name="Rectangle 641">
            <a:extLst>
              <a:ext uri="{FF2B5EF4-FFF2-40B4-BE49-F238E27FC236}">
                <a16:creationId xmlns:a16="http://schemas.microsoft.com/office/drawing/2014/main" id="{3C9EAD7F-4726-430F-8A4F-E7FE8DCBC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7" y="15877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5" name="Rectangle 641">
            <a:extLst>
              <a:ext uri="{FF2B5EF4-FFF2-40B4-BE49-F238E27FC236}">
                <a16:creationId xmlns:a16="http://schemas.microsoft.com/office/drawing/2014/main" id="{858EC0A9-4468-4ECA-8860-08F258E70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877" y="25783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26" name="Rectangle 641">
            <a:extLst>
              <a:ext uri="{FF2B5EF4-FFF2-40B4-BE49-F238E27FC236}">
                <a16:creationId xmlns:a16="http://schemas.microsoft.com/office/drawing/2014/main" id="{BD8B4E0B-3833-40A9-8635-34FB77D00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9389" y="3976950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5" name="Rectangle 644">
            <a:extLst>
              <a:ext uri="{FF2B5EF4-FFF2-40B4-BE49-F238E27FC236}">
                <a16:creationId xmlns:a16="http://schemas.microsoft.com/office/drawing/2014/main" id="{7A2AABA8-07F4-481B-8087-31360DD9C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846200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2022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年（令和４年）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1" name="Rectangle 644">
            <a:extLst>
              <a:ext uri="{FF2B5EF4-FFF2-40B4-BE49-F238E27FC236}">
                <a16:creationId xmlns:a16="http://schemas.microsoft.com/office/drawing/2014/main" id="{016DDD9D-DA8B-4824-B3B7-D7376DDD5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5635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2023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年（令和５年）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AE03ED7C-4348-44F7-91AA-017A84A7C458}"/>
              </a:ext>
            </a:extLst>
          </p:cNvPr>
          <p:cNvSpPr/>
          <p:nvPr/>
        </p:nvSpPr>
        <p:spPr bwMode="auto">
          <a:xfrm>
            <a:off x="270241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四角形: 角を丸くする 82">
            <a:extLst>
              <a:ext uri="{FF2B5EF4-FFF2-40B4-BE49-F238E27FC236}">
                <a16:creationId xmlns:a16="http://schemas.microsoft.com/office/drawing/2014/main" id="{095948B5-F601-43B1-A26D-6F85D73DC5AE}"/>
              </a:ext>
            </a:extLst>
          </p:cNvPr>
          <p:cNvSpPr/>
          <p:nvPr/>
        </p:nvSpPr>
        <p:spPr bwMode="auto">
          <a:xfrm>
            <a:off x="2654630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5" name="四角形: 角を丸くする 104">
            <a:extLst>
              <a:ext uri="{FF2B5EF4-FFF2-40B4-BE49-F238E27FC236}">
                <a16:creationId xmlns:a16="http://schemas.microsoft.com/office/drawing/2014/main" id="{A12B10CD-8C04-45C9-AED5-9376379AF290}"/>
              </a:ext>
            </a:extLst>
          </p:cNvPr>
          <p:cNvSpPr/>
          <p:nvPr/>
        </p:nvSpPr>
        <p:spPr bwMode="auto">
          <a:xfrm>
            <a:off x="5023530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3886AB2-FB85-4E98-A018-3CED690D7D55}"/>
              </a:ext>
            </a:extLst>
          </p:cNvPr>
          <p:cNvSpPr txBox="1"/>
          <p:nvPr/>
        </p:nvSpPr>
        <p:spPr>
          <a:xfrm>
            <a:off x="1287349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45EFAA94-184A-49CB-93CF-1DE983E68134}"/>
              </a:ext>
            </a:extLst>
          </p:cNvPr>
          <p:cNvSpPr txBox="1"/>
          <p:nvPr/>
        </p:nvSpPr>
        <p:spPr>
          <a:xfrm>
            <a:off x="36717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605F19C7-9FC7-4D20-83AB-C6F665463D81}"/>
              </a:ext>
            </a:extLst>
          </p:cNvPr>
          <p:cNvSpPr txBox="1"/>
          <p:nvPr/>
        </p:nvSpPr>
        <p:spPr>
          <a:xfrm>
            <a:off x="60406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109" name="Group 1059">
            <a:extLst>
              <a:ext uri="{FF2B5EF4-FFF2-40B4-BE49-F238E27FC236}">
                <a16:creationId xmlns:a16="http://schemas.microsoft.com/office/drawing/2014/main" id="{BB110BCD-C99F-4F16-BDC8-6EE84351DA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900056"/>
              </p:ext>
            </p:extLst>
          </p:nvPr>
        </p:nvGraphicFramePr>
        <p:xfrm>
          <a:off x="301010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7" name="Group 1059">
            <a:extLst>
              <a:ext uri="{FF2B5EF4-FFF2-40B4-BE49-F238E27FC236}">
                <a16:creationId xmlns:a16="http://schemas.microsoft.com/office/drawing/2014/main" id="{C533CC87-3D7E-4884-A0BF-A773BB407E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166754"/>
              </p:ext>
            </p:extLst>
          </p:nvPr>
        </p:nvGraphicFramePr>
        <p:xfrm>
          <a:off x="2685399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8" name="Group 1059">
            <a:extLst>
              <a:ext uri="{FF2B5EF4-FFF2-40B4-BE49-F238E27FC236}">
                <a16:creationId xmlns:a16="http://schemas.microsoft.com/office/drawing/2014/main" id="{6ECCEF61-3155-4925-AC2E-94D304853A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445936"/>
              </p:ext>
            </p:extLst>
          </p:nvPr>
        </p:nvGraphicFramePr>
        <p:xfrm>
          <a:off x="5054299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0" name="Rectangle 641">
            <a:extLst>
              <a:ext uri="{FF2B5EF4-FFF2-40B4-BE49-F238E27FC236}">
                <a16:creationId xmlns:a16="http://schemas.microsoft.com/office/drawing/2014/main" id="{AC5A5BFD-9705-487F-B6C3-E51E9DD5A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2" y="837432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1" name="Rectangle 641">
            <a:extLst>
              <a:ext uri="{FF2B5EF4-FFF2-40B4-BE49-F238E27FC236}">
                <a16:creationId xmlns:a16="http://schemas.microsoft.com/office/drawing/2014/main" id="{6619D7A7-0898-4D13-9044-B18FEFDEB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602" y="837432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2" name="Rectangle 641">
            <a:extLst>
              <a:ext uri="{FF2B5EF4-FFF2-40B4-BE49-F238E27FC236}">
                <a16:creationId xmlns:a16="http://schemas.microsoft.com/office/drawing/2014/main" id="{5DDC9F30-B9A2-4E76-A655-619D556B8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2" y="86092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3" name="Rectangle 641">
            <a:extLst>
              <a:ext uri="{FF2B5EF4-FFF2-40B4-BE49-F238E27FC236}">
                <a16:creationId xmlns:a16="http://schemas.microsoft.com/office/drawing/2014/main" id="{4D317425-778B-4D24-84B3-2D093D841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4152" y="91045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4" name="Rectangle 641">
            <a:extLst>
              <a:ext uri="{FF2B5EF4-FFF2-40B4-BE49-F238E27FC236}">
                <a16:creationId xmlns:a16="http://schemas.microsoft.com/office/drawing/2014/main" id="{9E784FBA-C6A8-4BE6-8627-DB62C1DD0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0402" y="91045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5" name="Oval 659">
            <a:extLst>
              <a:ext uri="{FF2B5EF4-FFF2-40B4-BE49-F238E27FC236}">
                <a16:creationId xmlns:a16="http://schemas.microsoft.com/office/drawing/2014/main" id="{79BCDF8F-6A3E-4677-8B30-4B4779FBE9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8063" y="837406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43740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1190463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1190463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1190463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3310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3310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3310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5444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5444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5444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121657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121657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121657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33369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33369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33369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5470518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5470518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5470518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526813"/>
              </p:ext>
            </p:extLst>
          </p:nvPr>
        </p:nvGraphicFramePr>
        <p:xfrm>
          <a:off x="301010" y="143558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121316"/>
              </p:ext>
            </p:extLst>
          </p:nvPr>
        </p:nvGraphicFramePr>
        <p:xfrm>
          <a:off x="5054299" y="143558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225923"/>
              </p:ext>
            </p:extLst>
          </p:nvPr>
        </p:nvGraphicFramePr>
        <p:xfrm>
          <a:off x="301010" y="355547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708850"/>
              </p:ext>
            </p:extLst>
          </p:nvPr>
        </p:nvGraphicFramePr>
        <p:xfrm>
          <a:off x="5054299" y="355547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32486"/>
              </p:ext>
            </p:extLst>
          </p:nvPr>
        </p:nvGraphicFramePr>
        <p:xfrm>
          <a:off x="5054299" y="568456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144229"/>
              </p:ext>
            </p:extLst>
          </p:nvPr>
        </p:nvGraphicFramePr>
        <p:xfrm>
          <a:off x="301010" y="568456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168529"/>
              </p:ext>
            </p:extLst>
          </p:nvPr>
        </p:nvGraphicFramePr>
        <p:xfrm>
          <a:off x="2685399" y="355547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592194"/>
              </p:ext>
            </p:extLst>
          </p:nvPr>
        </p:nvGraphicFramePr>
        <p:xfrm>
          <a:off x="2685399" y="568456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9" name="楕円 108">
            <a:extLst>
              <a:ext uri="{FF2B5EF4-FFF2-40B4-BE49-F238E27FC236}">
                <a16:creationId xmlns:a16="http://schemas.microsoft.com/office/drawing/2014/main" id="{38FB15A4-24F3-408A-A997-649283923C2A}"/>
              </a:ext>
            </a:extLst>
          </p:cNvPr>
          <p:cNvSpPr/>
          <p:nvPr/>
        </p:nvSpPr>
        <p:spPr bwMode="auto">
          <a:xfrm>
            <a:off x="1903276" y="269227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E22A23C9-EFD5-492C-A20A-81AA80727426}"/>
              </a:ext>
            </a:extLst>
          </p:cNvPr>
          <p:cNvSpPr/>
          <p:nvPr/>
        </p:nvSpPr>
        <p:spPr bwMode="auto">
          <a:xfrm>
            <a:off x="647700" y="456679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E14BD2D-3C0C-40A8-B2D1-C7AD28A4E401}"/>
              </a:ext>
            </a:extLst>
          </p:cNvPr>
          <p:cNvSpPr/>
          <p:nvPr/>
        </p:nvSpPr>
        <p:spPr bwMode="auto">
          <a:xfrm>
            <a:off x="3967742" y="407657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92CF66B6-92C8-49C3-90D6-66C3AEB0E5C5}"/>
              </a:ext>
            </a:extLst>
          </p:cNvPr>
          <p:cNvSpPr/>
          <p:nvPr/>
        </p:nvSpPr>
        <p:spPr bwMode="auto">
          <a:xfrm>
            <a:off x="6641824" y="456679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B8A2DFBA-8133-4F07-8D07-B2E039CD4282}"/>
              </a:ext>
            </a:extLst>
          </p:cNvPr>
          <p:cNvSpPr/>
          <p:nvPr/>
        </p:nvSpPr>
        <p:spPr bwMode="auto">
          <a:xfrm>
            <a:off x="5401628" y="456679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E2CA5138-6CD1-4A9C-9AB9-DA06CE3B30DD}"/>
              </a:ext>
            </a:extLst>
          </p:cNvPr>
          <p:cNvSpPr/>
          <p:nvPr/>
        </p:nvSpPr>
        <p:spPr bwMode="auto">
          <a:xfrm>
            <a:off x="3974228" y="596125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5" name="楕円 124">
            <a:extLst>
              <a:ext uri="{FF2B5EF4-FFF2-40B4-BE49-F238E27FC236}">
                <a16:creationId xmlns:a16="http://schemas.microsoft.com/office/drawing/2014/main" id="{E677FF75-5A99-49D8-A90A-E3ECF6592E03}"/>
              </a:ext>
            </a:extLst>
          </p:cNvPr>
          <p:cNvSpPr/>
          <p:nvPr/>
        </p:nvSpPr>
        <p:spPr bwMode="auto">
          <a:xfrm>
            <a:off x="3650624" y="669912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379616"/>
              </p:ext>
            </p:extLst>
          </p:nvPr>
        </p:nvGraphicFramePr>
        <p:xfrm>
          <a:off x="2685399" y="142737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1" name="楕円 80">
            <a:extLst>
              <a:ext uri="{FF2B5EF4-FFF2-40B4-BE49-F238E27FC236}">
                <a16:creationId xmlns:a16="http://schemas.microsoft.com/office/drawing/2014/main" id="{7CF6BB13-21B1-46DF-ABB0-C4207B7C8471}"/>
              </a:ext>
            </a:extLst>
          </p:cNvPr>
          <p:cNvSpPr/>
          <p:nvPr/>
        </p:nvSpPr>
        <p:spPr bwMode="auto">
          <a:xfrm>
            <a:off x="3341681" y="17017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1F59E0B5-8B45-45A4-8C16-F48CB94C2E55}"/>
              </a:ext>
            </a:extLst>
          </p:cNvPr>
          <p:cNvSpPr/>
          <p:nvPr/>
        </p:nvSpPr>
        <p:spPr bwMode="auto">
          <a:xfrm>
            <a:off x="3668706" y="17017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D829F20C-6465-4C22-9E24-A3EE0DD9644E}"/>
              </a:ext>
            </a:extLst>
          </p:cNvPr>
          <p:cNvSpPr/>
          <p:nvPr/>
        </p:nvSpPr>
        <p:spPr bwMode="auto">
          <a:xfrm>
            <a:off x="3973506" y="17017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74ECB211-51E5-4D6E-8659-AB7FB1158D0F}"/>
              </a:ext>
            </a:extLst>
          </p:cNvPr>
          <p:cNvSpPr/>
          <p:nvPr/>
        </p:nvSpPr>
        <p:spPr bwMode="auto">
          <a:xfrm>
            <a:off x="655012" y="645147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6" name="Rectangle 644">
            <a:extLst>
              <a:ext uri="{FF2B5EF4-FFF2-40B4-BE49-F238E27FC236}">
                <a16:creationId xmlns:a16="http://schemas.microsoft.com/office/drawing/2014/main" id="{54F98FEC-BAA8-481B-914B-473F436B5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71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株式会社○○○ 第○期営業予定カレンダー</a:t>
            </a:r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78" name="Rectangle 644">
            <a:extLst>
              <a:ext uri="{FF2B5EF4-FFF2-40B4-BE49-F238E27FC236}">
                <a16:creationId xmlns:a16="http://schemas.microsoft.com/office/drawing/2014/main" id="{8C5ED6F4-FE3C-4B4F-872F-C9104E131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846200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2022</a:t>
            </a:r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年（令和４年）</a:t>
            </a:r>
            <a:endParaRPr lang="en-US" altLang="ja-JP" b="1" dirty="0">
              <a:solidFill>
                <a:srgbClr val="008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4" name="四角形: 角を丸くする 83">
            <a:extLst>
              <a:ext uri="{FF2B5EF4-FFF2-40B4-BE49-F238E27FC236}">
                <a16:creationId xmlns:a16="http://schemas.microsoft.com/office/drawing/2014/main" id="{CEF8DD02-858B-4318-A3F2-BF21DB1D923F}"/>
              </a:ext>
            </a:extLst>
          </p:cNvPr>
          <p:cNvSpPr/>
          <p:nvPr/>
        </p:nvSpPr>
        <p:spPr bwMode="auto">
          <a:xfrm>
            <a:off x="270241" y="7842355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E97AC8F7-8F45-45A1-8A0A-84FE7BC24634}"/>
              </a:ext>
            </a:extLst>
          </p:cNvPr>
          <p:cNvSpPr/>
          <p:nvPr/>
        </p:nvSpPr>
        <p:spPr bwMode="auto">
          <a:xfrm>
            <a:off x="2654630" y="7842355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6A8BA72A-402A-463B-B059-A3EE26E1EE46}"/>
              </a:ext>
            </a:extLst>
          </p:cNvPr>
          <p:cNvSpPr/>
          <p:nvPr/>
        </p:nvSpPr>
        <p:spPr bwMode="auto">
          <a:xfrm>
            <a:off x="5023530" y="7842355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F97C92D-51B6-4652-B125-0B4287B6AC20}"/>
              </a:ext>
            </a:extLst>
          </p:cNvPr>
          <p:cNvSpPr txBox="1"/>
          <p:nvPr/>
        </p:nvSpPr>
        <p:spPr>
          <a:xfrm>
            <a:off x="1287349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3C4D51E5-1764-40FE-8378-6814EED485F5}"/>
              </a:ext>
            </a:extLst>
          </p:cNvPr>
          <p:cNvSpPr txBox="1"/>
          <p:nvPr/>
        </p:nvSpPr>
        <p:spPr>
          <a:xfrm>
            <a:off x="36717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D9C5A860-D91B-4448-8903-31F76460ADCC}"/>
              </a:ext>
            </a:extLst>
          </p:cNvPr>
          <p:cNvSpPr txBox="1"/>
          <p:nvPr/>
        </p:nvSpPr>
        <p:spPr>
          <a:xfrm>
            <a:off x="60406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90" name="Group 1059">
            <a:extLst>
              <a:ext uri="{FF2B5EF4-FFF2-40B4-BE49-F238E27FC236}">
                <a16:creationId xmlns:a16="http://schemas.microsoft.com/office/drawing/2014/main" id="{B95ED96B-F736-4222-88B9-F57F33ECF9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518852"/>
              </p:ext>
            </p:extLst>
          </p:nvPr>
        </p:nvGraphicFramePr>
        <p:xfrm>
          <a:off x="301010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1" name="Group 1059">
            <a:extLst>
              <a:ext uri="{FF2B5EF4-FFF2-40B4-BE49-F238E27FC236}">
                <a16:creationId xmlns:a16="http://schemas.microsoft.com/office/drawing/2014/main" id="{DC3CE2D3-AFA6-41B1-9E50-D8844552D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491565"/>
              </p:ext>
            </p:extLst>
          </p:nvPr>
        </p:nvGraphicFramePr>
        <p:xfrm>
          <a:off x="2685399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2" name="Group 1059">
            <a:extLst>
              <a:ext uri="{FF2B5EF4-FFF2-40B4-BE49-F238E27FC236}">
                <a16:creationId xmlns:a16="http://schemas.microsoft.com/office/drawing/2014/main" id="{D9ACC60A-0ACA-4BC1-97A8-27698181FE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341391"/>
              </p:ext>
            </p:extLst>
          </p:nvPr>
        </p:nvGraphicFramePr>
        <p:xfrm>
          <a:off x="5054299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7" name="楕円 96">
            <a:extLst>
              <a:ext uri="{FF2B5EF4-FFF2-40B4-BE49-F238E27FC236}">
                <a16:creationId xmlns:a16="http://schemas.microsoft.com/office/drawing/2014/main" id="{FF6E04EA-8CE8-42BA-A51A-E01BD27B1D8F}"/>
              </a:ext>
            </a:extLst>
          </p:cNvPr>
          <p:cNvSpPr/>
          <p:nvPr/>
        </p:nvSpPr>
        <p:spPr bwMode="auto">
          <a:xfrm>
            <a:off x="310536" y="838404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0" name="楕円 109">
            <a:extLst>
              <a:ext uri="{FF2B5EF4-FFF2-40B4-BE49-F238E27FC236}">
                <a16:creationId xmlns:a16="http://schemas.microsoft.com/office/drawing/2014/main" id="{6C4A0529-8E68-43F9-BEE4-882C37F2C9C9}"/>
              </a:ext>
            </a:extLst>
          </p:cNvPr>
          <p:cNvSpPr/>
          <p:nvPr/>
        </p:nvSpPr>
        <p:spPr bwMode="auto">
          <a:xfrm>
            <a:off x="639700" y="86130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1" name="楕円 110">
            <a:extLst>
              <a:ext uri="{FF2B5EF4-FFF2-40B4-BE49-F238E27FC236}">
                <a16:creationId xmlns:a16="http://schemas.microsoft.com/office/drawing/2014/main" id="{31AA74BC-F162-4D53-9FFD-604481F9DBB7}"/>
              </a:ext>
            </a:extLst>
          </p:cNvPr>
          <p:cNvSpPr/>
          <p:nvPr/>
        </p:nvSpPr>
        <p:spPr bwMode="auto">
          <a:xfrm>
            <a:off x="4603576" y="862021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2" name="楕円 111">
            <a:extLst>
              <a:ext uri="{FF2B5EF4-FFF2-40B4-BE49-F238E27FC236}">
                <a16:creationId xmlns:a16="http://schemas.microsoft.com/office/drawing/2014/main" id="{16DD1320-508E-4408-819A-15B84C4FE641}"/>
              </a:ext>
            </a:extLst>
          </p:cNvPr>
          <p:cNvSpPr/>
          <p:nvPr/>
        </p:nvSpPr>
        <p:spPr bwMode="auto">
          <a:xfrm>
            <a:off x="5719127" y="912095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3" name="楕円 112">
            <a:extLst>
              <a:ext uri="{FF2B5EF4-FFF2-40B4-BE49-F238E27FC236}">
                <a16:creationId xmlns:a16="http://schemas.microsoft.com/office/drawing/2014/main" id="{76CDA0ED-E1F1-4762-825A-331A71BB63C8}"/>
              </a:ext>
            </a:extLst>
          </p:cNvPr>
          <p:cNvSpPr/>
          <p:nvPr/>
        </p:nvSpPr>
        <p:spPr bwMode="auto">
          <a:xfrm>
            <a:off x="3970917" y="911651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4" name="Rectangle 644">
            <a:extLst>
              <a:ext uri="{FF2B5EF4-FFF2-40B4-BE49-F238E27FC236}">
                <a16:creationId xmlns:a16="http://schemas.microsoft.com/office/drawing/2014/main" id="{708F0370-BAE3-4D23-A92E-24E0E82CC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5635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2023</a:t>
            </a:r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年（令和５年）</a:t>
            </a:r>
            <a:endParaRPr lang="en-US" altLang="ja-JP" b="1" dirty="0">
              <a:solidFill>
                <a:srgbClr val="008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5" name="楕円 114">
            <a:extLst>
              <a:ext uri="{FF2B5EF4-FFF2-40B4-BE49-F238E27FC236}">
                <a16:creationId xmlns:a16="http://schemas.microsoft.com/office/drawing/2014/main" id="{4C63EDA8-8EC5-40AE-8784-32D08E909ECB}"/>
              </a:ext>
            </a:extLst>
          </p:cNvPr>
          <p:cNvSpPr/>
          <p:nvPr/>
        </p:nvSpPr>
        <p:spPr bwMode="auto">
          <a:xfrm>
            <a:off x="653436" y="838404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306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テキスト ボックス 40"/>
          <p:cNvSpPr txBox="1"/>
          <p:nvPr/>
        </p:nvSpPr>
        <p:spPr>
          <a:xfrm>
            <a:off x="1287349" y="1248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1248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1248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3368692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3368692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3368692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5502292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5502292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5502292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4" name="Rectangle 659">
            <a:extLst>
              <a:ext uri="{FF2B5EF4-FFF2-40B4-BE49-F238E27FC236}">
                <a16:creationId xmlns:a16="http://schemas.microsoft.com/office/drawing/2014/main" id="{921A5BC7-FFF4-4638-B5D0-4A001D0D9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47707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2022</a:t>
            </a:r>
          </a:p>
        </p:txBody>
      </p:sp>
      <p:graphicFrame>
        <p:nvGraphicFramePr>
          <p:cNvPr id="30" name="Group 1059">
            <a:extLst>
              <a:ext uri="{FF2B5EF4-FFF2-40B4-BE49-F238E27FC236}">
                <a16:creationId xmlns:a16="http://schemas.microsoft.com/office/drawing/2014/main" id="{2EAB3FCE-2AF6-4399-A19F-E8A1112F64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168420"/>
              </p:ext>
            </p:extLst>
          </p:nvPr>
        </p:nvGraphicFramePr>
        <p:xfrm>
          <a:off x="301010" y="146736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Group 1059">
            <a:extLst>
              <a:ext uri="{FF2B5EF4-FFF2-40B4-BE49-F238E27FC236}">
                <a16:creationId xmlns:a16="http://schemas.microsoft.com/office/drawing/2014/main" id="{B97D33C6-B1F3-4EA3-8F7B-F80C104622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903575"/>
              </p:ext>
            </p:extLst>
          </p:nvPr>
        </p:nvGraphicFramePr>
        <p:xfrm>
          <a:off x="5054299" y="146736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2" name="Group 1059">
            <a:extLst>
              <a:ext uri="{FF2B5EF4-FFF2-40B4-BE49-F238E27FC236}">
                <a16:creationId xmlns:a16="http://schemas.microsoft.com/office/drawing/2014/main" id="{4D4F24CF-91A1-4221-9BE7-681B52844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075050"/>
              </p:ext>
            </p:extLst>
          </p:nvPr>
        </p:nvGraphicFramePr>
        <p:xfrm>
          <a:off x="301010" y="358725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3" name="Group 1059">
            <a:extLst>
              <a:ext uri="{FF2B5EF4-FFF2-40B4-BE49-F238E27FC236}">
                <a16:creationId xmlns:a16="http://schemas.microsoft.com/office/drawing/2014/main" id="{99AD6F14-31B6-4063-B68F-D47DCD3FA9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779045"/>
              </p:ext>
            </p:extLst>
          </p:nvPr>
        </p:nvGraphicFramePr>
        <p:xfrm>
          <a:off x="5054299" y="358725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4" name="Group 1059">
            <a:extLst>
              <a:ext uri="{FF2B5EF4-FFF2-40B4-BE49-F238E27FC236}">
                <a16:creationId xmlns:a16="http://schemas.microsoft.com/office/drawing/2014/main" id="{A716D468-3972-48E3-9040-F2314F16B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849324"/>
              </p:ext>
            </p:extLst>
          </p:nvPr>
        </p:nvGraphicFramePr>
        <p:xfrm>
          <a:off x="5054299" y="571634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6" name="Group 1059">
            <a:extLst>
              <a:ext uri="{FF2B5EF4-FFF2-40B4-BE49-F238E27FC236}">
                <a16:creationId xmlns:a16="http://schemas.microsoft.com/office/drawing/2014/main" id="{0691F882-7091-4A32-900E-0EB698B09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911329"/>
              </p:ext>
            </p:extLst>
          </p:nvPr>
        </p:nvGraphicFramePr>
        <p:xfrm>
          <a:off x="301010" y="571634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7" name="Group 1059">
            <a:extLst>
              <a:ext uri="{FF2B5EF4-FFF2-40B4-BE49-F238E27FC236}">
                <a16:creationId xmlns:a16="http://schemas.microsoft.com/office/drawing/2014/main" id="{7EA540C3-D3E9-4E77-A04C-4E72BA2BC8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864053"/>
              </p:ext>
            </p:extLst>
          </p:nvPr>
        </p:nvGraphicFramePr>
        <p:xfrm>
          <a:off x="2685399" y="358725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9" name="Group 1059">
            <a:extLst>
              <a:ext uri="{FF2B5EF4-FFF2-40B4-BE49-F238E27FC236}">
                <a16:creationId xmlns:a16="http://schemas.microsoft.com/office/drawing/2014/main" id="{12E3A16D-AF01-44BA-80E5-91F8E43DB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106928"/>
              </p:ext>
            </p:extLst>
          </p:nvPr>
        </p:nvGraphicFramePr>
        <p:xfrm>
          <a:off x="2685399" y="571634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40" name="Group 1059">
            <a:extLst>
              <a:ext uri="{FF2B5EF4-FFF2-40B4-BE49-F238E27FC236}">
                <a16:creationId xmlns:a16="http://schemas.microsoft.com/office/drawing/2014/main" id="{2CE0CDDB-F8CA-4C1F-AFF7-15932AD3AD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871327"/>
              </p:ext>
            </p:extLst>
          </p:nvPr>
        </p:nvGraphicFramePr>
        <p:xfrm>
          <a:off x="2685399" y="145914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1F3BCE5-917F-48D5-8FA5-DB19FB4B0414}"/>
              </a:ext>
            </a:extLst>
          </p:cNvPr>
          <p:cNvSpPr txBox="1"/>
          <p:nvPr/>
        </p:nvSpPr>
        <p:spPr>
          <a:xfrm>
            <a:off x="1287349" y="838814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5AD531A-D91F-4D42-BC46-CCFCF43C6C4D}"/>
              </a:ext>
            </a:extLst>
          </p:cNvPr>
          <p:cNvSpPr txBox="1"/>
          <p:nvPr/>
        </p:nvSpPr>
        <p:spPr>
          <a:xfrm>
            <a:off x="3671738" y="838814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ECAADD8-C8AA-48FF-B077-6AF3CCA18438}"/>
              </a:ext>
            </a:extLst>
          </p:cNvPr>
          <p:cNvSpPr txBox="1"/>
          <p:nvPr/>
        </p:nvSpPr>
        <p:spPr>
          <a:xfrm>
            <a:off x="6040638" y="838814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51" name="Group 1059">
            <a:extLst>
              <a:ext uri="{FF2B5EF4-FFF2-40B4-BE49-F238E27FC236}">
                <a16:creationId xmlns:a16="http://schemas.microsoft.com/office/drawing/2014/main" id="{1F3F9074-240F-4517-9C45-B556B4276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417173"/>
              </p:ext>
            </p:extLst>
          </p:nvPr>
        </p:nvGraphicFramePr>
        <p:xfrm>
          <a:off x="301010" y="86241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2" name="Group 1059">
            <a:extLst>
              <a:ext uri="{FF2B5EF4-FFF2-40B4-BE49-F238E27FC236}">
                <a16:creationId xmlns:a16="http://schemas.microsoft.com/office/drawing/2014/main" id="{F93DCA52-A7A6-499D-A1F1-E44FC4E55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418178"/>
              </p:ext>
            </p:extLst>
          </p:nvPr>
        </p:nvGraphicFramePr>
        <p:xfrm>
          <a:off x="2685399" y="86241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4" name="Group 1059">
            <a:extLst>
              <a:ext uri="{FF2B5EF4-FFF2-40B4-BE49-F238E27FC236}">
                <a16:creationId xmlns:a16="http://schemas.microsoft.com/office/drawing/2014/main" id="{2C19E16F-999D-4E60-8405-F369FF00A8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363900"/>
              </p:ext>
            </p:extLst>
          </p:nvPr>
        </p:nvGraphicFramePr>
        <p:xfrm>
          <a:off x="5054299" y="86241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4" name="Rectangle 659">
            <a:extLst>
              <a:ext uri="{FF2B5EF4-FFF2-40B4-BE49-F238E27FC236}">
                <a16:creationId xmlns:a16="http://schemas.microsoft.com/office/drawing/2014/main" id="{52EDF4B8-FBB1-4216-BDC1-2849F28CB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782359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1541798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2146</Words>
  <Application>Microsoft Office PowerPoint</Application>
  <PresentationFormat>ユーザー設定</PresentationFormat>
  <Paragraphs>2062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pptxi41_2022年用の営業日カレンダー（4月スタート）</dc:title>
  <dc:subject>pptxi41_2022年用の営業日カレンダー（4月スタート）</dc:subject>
  <dc:creator>でじけろお</dc:creator>
  <cp:lastModifiedBy/>
  <cp:revision>1</cp:revision>
  <dcterms:created xsi:type="dcterms:W3CDTF">2014-11-26T07:52:25Z</dcterms:created>
  <dcterms:modified xsi:type="dcterms:W3CDTF">2021-12-05T09:28:54Z</dcterms:modified>
  <cp:category/>
  <cp:version>1</cp:version>
</cp:coreProperties>
</file>